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2" r:id="rId8"/>
    <p:sldId id="264" r:id="rId9"/>
    <p:sldId id="265" r:id="rId10"/>
    <p:sldId id="266" r:id="rId11"/>
    <p:sldId id="267" r:id="rId12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730" y="478790"/>
            <a:ext cx="11420475" cy="631888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00685" y="365125"/>
            <a:ext cx="11826875" cy="59277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5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PRESENT PERFECT</a:t>
            </a:r>
            <a:endParaRPr lang="en-US" sz="5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27455" y="1825625"/>
            <a:ext cx="1012634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12825" y="365125"/>
            <a:ext cx="11116310" cy="61245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36320" y="364490"/>
            <a:ext cx="10622915" cy="64166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08610"/>
          </a:xfrm>
        </p:spPr>
        <p:txBody>
          <a:bodyPr>
            <a:normAutofit fontScale="90000"/>
          </a:bodyPr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73735"/>
            <a:ext cx="10515600" cy="5861685"/>
          </a:xfrm>
        </p:spPr>
        <p:txBody>
          <a:bodyPr>
            <a:normAutofit fontScale="70000"/>
          </a:bodyPr>
          <a:p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Thì hiện tại hoàn thành đi kèm với những từ ngữ sau đây:</a:t>
            </a:r>
            <a:endParaRPr lang="en-US"/>
          </a:p>
          <a:p>
            <a:r>
              <a:rPr lang="en-US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Before: trước đây</a:t>
            </a:r>
            <a:endParaRPr lang="en-US" sz="3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Ever: đã từng</a:t>
            </a:r>
            <a:endParaRPr lang="en-US" sz="3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Never: chưa từng, chưa bao giờ</a:t>
            </a:r>
            <a:endParaRPr lang="en-US" sz="3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For + quãng thời gian: trong khoảng thời gian nào đó(for years, for a long time,..)</a:t>
            </a:r>
            <a:endParaRPr lang="en-US" sz="3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Since + mốc thời gian: kể từ khi (since 2001,…)</a:t>
            </a:r>
            <a:endParaRPr lang="en-US" sz="3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Yet: chưa, thường được dùng trong câu phủ định và nghi vấn</a:t>
            </a:r>
            <a:endParaRPr lang="en-US" sz="3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…the first/ second…time : lần đầu tiên/ thứ hai..</a:t>
            </a:r>
            <a:endParaRPr lang="en-US" sz="3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Just / Recently / Lately: gần đây, vừa mới, vừa xong</a:t>
            </a:r>
            <a:endParaRPr lang="en-US" sz="3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Already: rồi</a:t>
            </a:r>
            <a:endParaRPr lang="en-US" sz="3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So far/ Until now/ Up to now/ Up to the present: cho tới bây giờ</a:t>
            </a:r>
            <a:endParaRPr lang="en-US" sz="3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5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FOOD</a:t>
            </a:r>
            <a:endParaRPr lang="en-US" sz="5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6060" y="1287145"/>
            <a:ext cx="11826240" cy="56591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8145" y="365125"/>
            <a:ext cx="11492865" cy="64046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8145"/>
            <a:ext cx="10515600" cy="1325563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r>
              <a:rPr lang="en-US"/>
              <a:t> </a:t>
            </a:r>
            <a:r>
              <a:rPr 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DRINK</a:t>
            </a:r>
            <a:endParaRPr 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57910" y="1307465"/>
            <a:ext cx="10296525" cy="53111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21030" y="567690"/>
            <a:ext cx="11466830" cy="62274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345"/>
            <a:ext cx="10515600" cy="4686935"/>
          </a:xfrm>
        </p:spPr>
        <p:txBody>
          <a:bodyPr/>
          <a:p>
            <a:endParaRPr 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en-US" sz="6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HOW DOES IT TASTE?</a:t>
            </a:r>
            <a:endParaRPr lang="en-US" sz="6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6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WHAT DOES IT TASTE LIKE?</a:t>
            </a:r>
            <a:endParaRPr lang="en-US" sz="6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US" sz="6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 IT TASTES + ADJS </a:t>
            </a:r>
            <a:endParaRPr lang="en-US" sz="6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r>
              <a:rPr lang="en-US">
                <a:solidFill>
                  <a:schemeClr val="accent4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ARTICLES</a:t>
            </a:r>
            <a:endParaRPr lang="en-US">
              <a:solidFill>
                <a:schemeClr val="accent4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93140" y="1165860"/>
            <a:ext cx="10361295" cy="51904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</p:spPr>
        <p:txBody>
          <a:bodyPr/>
          <a:p>
            <a:r>
              <a:rPr lang="en-US"/>
              <a:t>       </a:t>
            </a:r>
            <a:r>
              <a:rPr 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  A</a:t>
            </a:r>
            <a:endParaRPr 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7565" y="1177290"/>
            <a:ext cx="11289030" cy="53238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6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THE</a:t>
            </a:r>
            <a:endParaRPr lang="en-US" sz="6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25830" y="1188720"/>
            <a:ext cx="10909935" cy="53130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588</Words>
  <Application>WPS Presentation</Application>
  <PresentationFormat>Widescreen</PresentationFormat>
  <Paragraphs>28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Arial</vt:lpstr>
      <vt:lpstr>SimSun</vt:lpstr>
      <vt:lpstr>Wingdings</vt:lpstr>
      <vt:lpstr>Times New Roman</vt:lpstr>
      <vt:lpstr>Calibri Light</vt:lpstr>
      <vt:lpstr>Calibri</vt:lpstr>
      <vt:lpstr>Microsoft YaHei</vt:lpstr>
      <vt:lpstr>Arial Unicode MS</vt:lpstr>
      <vt:lpstr>Wingdings</vt:lpstr>
      <vt:lpstr>Office Theme</vt:lpstr>
      <vt:lpstr>PowerPoint 演示文稿</vt:lpstr>
      <vt:lpstr>FOOD</vt:lpstr>
      <vt:lpstr>PowerPoint 演示文稿</vt:lpstr>
      <vt:lpstr> DRINK</vt:lpstr>
      <vt:lpstr>PowerPoint 演示文稿</vt:lpstr>
      <vt:lpstr>PowerPoint 演示文稿</vt:lpstr>
      <vt:lpstr>ARTICLES</vt:lpstr>
      <vt:lpstr>         A</vt:lpstr>
      <vt:lpstr>THE</vt:lpstr>
      <vt:lpstr>PowerPoint 演示文稿</vt:lpstr>
      <vt:lpstr>PRESENT PERFECT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HP</dc:creator>
  <cp:lastModifiedBy>HP</cp:lastModifiedBy>
  <cp:revision>13</cp:revision>
  <dcterms:created xsi:type="dcterms:W3CDTF">2023-06-04T03:10:00Z</dcterms:created>
  <dcterms:modified xsi:type="dcterms:W3CDTF">2023-06-05T03:32:26Z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1033-11.2.0.9052</vt:lpwstr>
  </property>
</Properties>
</file>

<file path=docProps/thumbnail.jpeg>
</file>